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73486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Warrior Club - Web Design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510915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outlines the web design project for Warrior Club. It covers design, structure, and styling using HTML and CSS. We aim to create an informative, visually appealing, and user-friendly website.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540567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NAME: ADITYA KUMAR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6091714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UID: 24BCA10139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73336"/>
            <a:ext cx="5642967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Planning &amp; Design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67462" y="2197418"/>
            <a:ext cx="509826" cy="50982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3864" y="219741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Website Structure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103864" y="2647950"/>
            <a:ext cx="664547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Home, About Us, Membership, Events, and Contact pages were planned.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67462" y="3854291"/>
            <a:ext cx="509826" cy="50982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03864" y="3854291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Design Mockups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103864" y="4304824"/>
            <a:ext cx="664547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sketches and wireframes laid out the visual framework.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67462" y="5148739"/>
            <a:ext cx="509826" cy="50982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3864" y="5148739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Branding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103864" y="5599271"/>
            <a:ext cx="664547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colour palette and typography were selected to define the brand.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67462" y="6443186"/>
            <a:ext cx="509826" cy="50982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03864" y="6443186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Navigation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103864" y="6893719"/>
            <a:ext cx="664547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simple, intuitive user flow ensures ease of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610201"/>
            <a:ext cx="715815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index.html - Structure (Part 1)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687003"/>
            <a:ext cx="3565088" cy="2243257"/>
          </a:xfrm>
          <a:prstGeom prst="roundRect">
            <a:avLst>
              <a:gd name="adj" fmla="val 471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95394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Basic 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454598"/>
            <a:ext cx="303121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basic HTML structure includes ``, ``, ``, and `` tags.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687003"/>
            <a:ext cx="3565088" cy="2243257"/>
          </a:xfrm>
          <a:prstGeom prst="roundRect">
            <a:avLst>
              <a:gd name="adj" fmla="val 471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95394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Meta Tags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454598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Meta tags set the charset and viewport for responsiveness.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437442"/>
          </a:xfrm>
          <a:prstGeom prst="roundRect">
            <a:avLst>
              <a:gd name="adj" fmla="val 735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Title Tag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title tag is set as ``.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04179"/>
            <a:ext cx="687895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index.html - Content (Part 2)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3267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Main Section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3406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`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563547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` tag houses the primary website content.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193030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Hero section introduces with image and call-to-action button.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29882" y="333267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About Section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9882" y="393406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About section briefly describes the club's purpose and values.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4966454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Events section displays a list of upcoming events for members.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281118"/>
            <a:ext cx="686776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index.html - Content (Part 3)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3357920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462" y="423898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Footer Section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67462" y="4739640"/>
            <a:ext cx="3502104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Copyright information, contact details, and social media links are added.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114" y="3357920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7114" y="423898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Linking Styles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47114" y="4739640"/>
            <a:ext cx="350222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Stylesheet is linked using `` in ``.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310521"/>
            <a:ext cx="633638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styles.css - Styling (Part 1)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2387322"/>
            <a:ext cx="1258729" cy="15105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338" y="26390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CSS Reset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517338" y="3139678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Resets default browser styles for consistency.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897868"/>
            <a:ext cx="1258729" cy="15105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17338" y="414956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Global Styles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517338" y="4650224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Defines body font, background, and text colour.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408414"/>
            <a:ext cx="1258729" cy="15105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17338" y="56601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Header Styling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517338" y="6160770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Sets logo size and navigation menu layout.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277064"/>
            <a:ext cx="64354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styles.css - Layout (Part 2)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479834"/>
            <a:ext cx="2144673" cy="1406962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76413" y="2962037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3277433" y="273153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Main Content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77433" y="3232190"/>
            <a:ext cx="38646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Padding and heading styles applied.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3151584" y="3871555"/>
            <a:ext cx="1047190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8" name="Shape 6"/>
          <p:cNvSpPr/>
          <p:nvPr/>
        </p:nvSpPr>
        <p:spPr>
          <a:xfrm>
            <a:off x="881063" y="4012644"/>
            <a:ext cx="4289346" cy="1406962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8689" y="4494848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8"/>
          <p:cNvSpPr/>
          <p:nvPr/>
        </p:nvSpPr>
        <p:spPr>
          <a:xfrm>
            <a:off x="5422106" y="426434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Hero Section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2106" y="4765000"/>
            <a:ext cx="430077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Background image and text positioning.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5296257" y="5404366"/>
            <a:ext cx="8327231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sp>
        <p:nvSpPr>
          <p:cNvPr id="13" name="Shape 11"/>
          <p:cNvSpPr/>
          <p:nvPr/>
        </p:nvSpPr>
        <p:spPr>
          <a:xfrm>
            <a:off x="881063" y="5545455"/>
            <a:ext cx="6434138" cy="1406962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21085" y="6027658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3"/>
          <p:cNvSpPr/>
          <p:nvPr/>
        </p:nvSpPr>
        <p:spPr>
          <a:xfrm>
            <a:off x="7566898" y="579715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Event Section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6898" y="6297811"/>
            <a:ext cx="384393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Grid/Flexbox layout for event cards.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261467"/>
            <a:ext cx="68096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styles.css - Responsiveness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2363" y="406288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Media Queries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63547"/>
            <a:ext cx="367867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Adapts layout for different screens.</a:t>
            </a:r>
            <a:endParaRPr lang="en-US" sz="1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0456" y="4480798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2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950" dirty="0"/>
          </a:p>
        </p:txBody>
      </p:sp>
      <p:sp>
        <p:nvSpPr>
          <p:cNvPr id="7" name="Text 4"/>
          <p:cNvSpPr/>
          <p:nvPr/>
        </p:nvSpPr>
        <p:spPr>
          <a:xfrm>
            <a:off x="9944695" y="284249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Mobile-First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4695" y="3343156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Starts with mobile styles and scales up.</a:t>
            </a:r>
            <a:endParaRPr lang="en-US" sz="1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14918" y="3115508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2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950" dirty="0"/>
          </a:p>
        </p:txBody>
      </p:sp>
      <p:sp>
        <p:nvSpPr>
          <p:cNvPr id="11" name="Text 7"/>
          <p:cNvSpPr/>
          <p:nvPr/>
        </p:nvSpPr>
        <p:spPr>
          <a:xfrm>
            <a:off x="9944695" y="52832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Navigation Menu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4695" y="5783937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Adjusts for mobile screens (e.g., hamburger menu).</a:t>
            </a:r>
            <a:endParaRPr lang="en-US" sz="19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14918" y="5845969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2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26394"/>
            <a:ext cx="696741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 &amp; Enhancements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6451" y="2829163"/>
            <a:ext cx="2123242" cy="853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966" y="3124557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5411391" y="3080861"/>
            <a:ext cx="11646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22558" y="3698438"/>
            <a:ext cx="8463915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71" y="3745111"/>
            <a:ext cx="4246483" cy="853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0966" y="3950375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6472952" y="3996809"/>
            <a:ext cx="176141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84119" y="4614386"/>
            <a:ext cx="7402354" cy="15240"/>
          </a:xfrm>
          <a:prstGeom prst="roundRect">
            <a:avLst>
              <a:gd name="adj" fmla="val 693846"/>
            </a:avLst>
          </a:prstGeom>
          <a:solidFill>
            <a:srgbClr val="92202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09" y="4661059"/>
            <a:ext cx="6369725" cy="8530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20966" y="4866323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3" name="Text 8"/>
          <p:cNvSpPr/>
          <p:nvPr/>
        </p:nvSpPr>
        <p:spPr>
          <a:xfrm>
            <a:off x="7534632" y="4912757"/>
            <a:ext cx="133469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81063" y="5797272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Warrior Club website was successfully designed. Future improvements include adding JavaScript for interactivity. SEO optimisation and more dynamic content are also planned. Challenges were faced during design.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2025-04-15T14:13:38Z</dcterms:created>
  <dcterms:modified xsi:type="dcterms:W3CDTF">2025-04-15T14:13:38Z</dcterms:modified>
</cp:coreProperties>
</file>